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177F0B-6AE4-4499-B700-9DAF09FD069B}" v="377" dt="2022-10-28T02:09:35.617"/>
    <p1510:client id="{DC9DBC20-3ADD-757E-08CC-5E56CDC3566E}" v="335" dt="2022-11-04T00:56:53.6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yam Shahabi Lotfabadi" userId="S::maryam.shahabilotfabadi@nmtafe.wa.edu.au::a5635b2d-0737-48a5-9baf-943e68bf5fa9" providerId="AD" clId="Web-{AC177F0B-6AE4-4499-B700-9DAF09FD069B}"/>
    <pc:docChg chg="addSld modSld">
      <pc:chgData name="Maryam Shahabi Lotfabadi" userId="S::maryam.shahabilotfabadi@nmtafe.wa.edu.au::a5635b2d-0737-48a5-9baf-943e68bf5fa9" providerId="AD" clId="Web-{AC177F0B-6AE4-4499-B700-9DAF09FD069B}" dt="2022-10-28T02:09:35.617" v="362" actId="1076"/>
      <pc:docMkLst>
        <pc:docMk/>
      </pc:docMkLst>
      <pc:sldChg chg="modSp">
        <pc:chgData name="Maryam Shahabi Lotfabadi" userId="S::maryam.shahabilotfabadi@nmtafe.wa.edu.au::a5635b2d-0737-48a5-9baf-943e68bf5fa9" providerId="AD" clId="Web-{AC177F0B-6AE4-4499-B700-9DAF09FD069B}" dt="2022-10-28T02:09:35.617" v="362" actId="1076"/>
        <pc:sldMkLst>
          <pc:docMk/>
          <pc:sldMk cId="109857222" sldId="256"/>
        </pc:sldMkLst>
        <pc:spChg chg="mod">
          <ac:chgData name="Maryam Shahabi Lotfabadi" userId="S::maryam.shahabilotfabadi@nmtafe.wa.edu.au::a5635b2d-0737-48a5-9baf-943e68bf5fa9" providerId="AD" clId="Web-{AC177F0B-6AE4-4499-B700-9DAF09FD069B}" dt="2022-10-28T00:47:36.563" v="13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Maryam Shahabi Lotfabadi" userId="S::maryam.shahabilotfabadi@nmtafe.wa.edu.au::a5635b2d-0737-48a5-9baf-943e68bf5fa9" providerId="AD" clId="Web-{AC177F0B-6AE4-4499-B700-9DAF09FD069B}" dt="2022-10-28T02:09:35.617" v="362" actId="1076"/>
          <ac:spMkLst>
            <pc:docMk/>
            <pc:sldMk cId="109857222" sldId="256"/>
            <ac:spMk id="3" creationId="{00000000-0000-0000-0000-000000000000}"/>
          </ac:spMkLst>
        </pc:spChg>
      </pc:sldChg>
      <pc:sldChg chg="addSp modSp new">
        <pc:chgData name="Maryam Shahabi Lotfabadi" userId="S::maryam.shahabilotfabadi@nmtafe.wa.edu.au::a5635b2d-0737-48a5-9baf-943e68bf5fa9" providerId="AD" clId="Web-{AC177F0B-6AE4-4499-B700-9DAF09FD069B}" dt="2022-10-28T01:21:51.571" v="91" actId="20577"/>
        <pc:sldMkLst>
          <pc:docMk/>
          <pc:sldMk cId="4063960978" sldId="257"/>
        </pc:sldMkLst>
        <pc:spChg chg="mod">
          <ac:chgData name="Maryam Shahabi Lotfabadi" userId="S::maryam.shahabilotfabadi@nmtafe.wa.edu.au::a5635b2d-0737-48a5-9baf-943e68bf5fa9" providerId="AD" clId="Web-{AC177F0B-6AE4-4499-B700-9DAF09FD069B}" dt="2022-10-28T01:21:51.571" v="91" actId="20577"/>
          <ac:spMkLst>
            <pc:docMk/>
            <pc:sldMk cId="4063960978" sldId="257"/>
            <ac:spMk id="2" creationId="{71A7B05D-91C3-F68E-3888-7B37DC63052F}"/>
          </ac:spMkLst>
        </pc:spChg>
        <pc:spChg chg="mod">
          <ac:chgData name="Maryam Shahabi Lotfabadi" userId="S::maryam.shahabilotfabadi@nmtafe.wa.edu.au::a5635b2d-0737-48a5-9baf-943e68bf5fa9" providerId="AD" clId="Web-{AC177F0B-6AE4-4499-B700-9DAF09FD069B}" dt="2022-10-28T01:17:49.453" v="66" actId="20577"/>
          <ac:spMkLst>
            <pc:docMk/>
            <pc:sldMk cId="4063960978" sldId="257"/>
            <ac:spMk id="3" creationId="{76CDDEA7-D418-CB2A-F03B-B61ABF24D017}"/>
          </ac:spMkLst>
        </pc:spChg>
        <pc:picChg chg="add mod modCrop">
          <ac:chgData name="Maryam Shahabi Lotfabadi" userId="S::maryam.shahabilotfabadi@nmtafe.wa.edu.au::a5635b2d-0737-48a5-9baf-943e68bf5fa9" providerId="AD" clId="Web-{AC177F0B-6AE4-4499-B700-9DAF09FD069B}" dt="2022-10-28T01:18:54.111" v="86" actId="1076"/>
          <ac:picMkLst>
            <pc:docMk/>
            <pc:sldMk cId="4063960978" sldId="257"/>
            <ac:picMk id="4" creationId="{4191B757-2E17-FA1D-2323-8FF59DFC11F9}"/>
          </ac:picMkLst>
        </pc:picChg>
      </pc:sldChg>
      <pc:sldChg chg="addSp modSp new addAnim modAnim">
        <pc:chgData name="Maryam Shahabi Lotfabadi" userId="S::maryam.shahabilotfabadi@nmtafe.wa.edu.au::a5635b2d-0737-48a5-9baf-943e68bf5fa9" providerId="AD" clId="Web-{AC177F0B-6AE4-4499-B700-9DAF09FD069B}" dt="2022-10-28T01:35:25.086" v="195" actId="1076"/>
        <pc:sldMkLst>
          <pc:docMk/>
          <pc:sldMk cId="2188500999" sldId="258"/>
        </pc:sldMkLst>
        <pc:spChg chg="mod ord">
          <ac:chgData name="Maryam Shahabi Lotfabadi" userId="S::maryam.shahabilotfabadi@nmtafe.wa.edu.au::a5635b2d-0737-48a5-9baf-943e68bf5fa9" providerId="AD" clId="Web-{AC177F0B-6AE4-4499-B700-9DAF09FD069B}" dt="2022-10-28T01:34:07.302" v="171" actId="20577"/>
          <ac:spMkLst>
            <pc:docMk/>
            <pc:sldMk cId="2188500999" sldId="258"/>
            <ac:spMk id="2" creationId="{7540C7F7-98EB-2780-FDD2-E45E82D03544}"/>
          </ac:spMkLst>
        </pc:spChg>
        <pc:spChg chg="mod">
          <ac:chgData name="Maryam Shahabi Lotfabadi" userId="S::maryam.shahabilotfabadi@nmtafe.wa.edu.au::a5635b2d-0737-48a5-9baf-943e68bf5fa9" providerId="AD" clId="Web-{AC177F0B-6AE4-4499-B700-9DAF09FD069B}" dt="2022-10-28T01:35:19.164" v="194" actId="20577"/>
          <ac:spMkLst>
            <pc:docMk/>
            <pc:sldMk cId="2188500999" sldId="258"/>
            <ac:spMk id="3" creationId="{CB6923F3-C206-2EA3-0173-3FE849558F2E}"/>
          </ac:spMkLst>
        </pc:spChg>
        <pc:spChg chg="add mod ord">
          <ac:chgData name="Maryam Shahabi Lotfabadi" userId="S::maryam.shahabilotfabadi@nmtafe.wa.edu.au::a5635b2d-0737-48a5-9baf-943e68bf5fa9" providerId="AD" clId="Web-{AC177F0B-6AE4-4499-B700-9DAF09FD069B}" dt="2022-10-28T01:32:37.643" v="163"/>
          <ac:spMkLst>
            <pc:docMk/>
            <pc:sldMk cId="2188500999" sldId="258"/>
            <ac:spMk id="5" creationId="{6DCDB52B-B111-EC8B-8223-B7CDAA0926F6}"/>
          </ac:spMkLst>
        </pc:spChg>
        <pc:spChg chg="add mod">
          <ac:chgData name="Maryam Shahabi Lotfabadi" userId="S::maryam.shahabilotfabadi@nmtafe.wa.edu.au::a5635b2d-0737-48a5-9baf-943e68bf5fa9" providerId="AD" clId="Web-{AC177F0B-6AE4-4499-B700-9DAF09FD069B}" dt="2022-10-28T01:32:58.456" v="165" actId="1076"/>
          <ac:spMkLst>
            <pc:docMk/>
            <pc:sldMk cId="2188500999" sldId="258"/>
            <ac:spMk id="6" creationId="{1B469F91-94B9-9F8E-FB77-42D23F44FA4E}"/>
          </ac:spMkLst>
        </pc:spChg>
        <pc:spChg chg="add mod">
          <ac:chgData name="Maryam Shahabi Lotfabadi" userId="S::maryam.shahabilotfabadi@nmtafe.wa.edu.au::a5635b2d-0737-48a5-9baf-943e68bf5fa9" providerId="AD" clId="Web-{AC177F0B-6AE4-4499-B700-9DAF09FD069B}" dt="2022-10-28T01:33:21.207" v="169" actId="14100"/>
          <ac:spMkLst>
            <pc:docMk/>
            <pc:sldMk cId="2188500999" sldId="258"/>
            <ac:spMk id="7" creationId="{D140B0AF-5778-EB85-0E5E-38C470ABD2D9}"/>
          </ac:spMkLst>
        </pc:spChg>
        <pc:grpChg chg="add mod">
          <ac:chgData name="Maryam Shahabi Lotfabadi" userId="S::maryam.shahabilotfabadi@nmtafe.wa.edu.au::a5635b2d-0737-48a5-9baf-943e68bf5fa9" providerId="AD" clId="Web-{AC177F0B-6AE4-4499-B700-9DAF09FD069B}" dt="2022-10-28T01:35:25.086" v="195" actId="1076"/>
          <ac:grpSpMkLst>
            <pc:docMk/>
            <pc:sldMk cId="2188500999" sldId="258"/>
            <ac:grpSpMk id="8" creationId="{366C4B42-1537-85FB-0C39-D7178BC1C95D}"/>
          </ac:grpSpMkLst>
        </pc:grpChg>
        <pc:picChg chg="add mod modCrop">
          <ac:chgData name="Maryam Shahabi Lotfabadi" userId="S::maryam.shahabilotfabadi@nmtafe.wa.edu.au::a5635b2d-0737-48a5-9baf-943e68bf5fa9" providerId="AD" clId="Web-{AC177F0B-6AE4-4499-B700-9DAF09FD069B}" dt="2022-10-28T01:33:07.753" v="167" actId="1076"/>
          <ac:picMkLst>
            <pc:docMk/>
            <pc:sldMk cId="2188500999" sldId="258"/>
            <ac:picMk id="4" creationId="{84594BC9-4B6F-EC37-49B9-2F60B737263B}"/>
          </ac:picMkLst>
        </pc:picChg>
      </pc:sldChg>
      <pc:sldChg chg="addSp delSp modSp new">
        <pc:chgData name="Maryam Shahabi Lotfabadi" userId="S::maryam.shahabilotfabadi@nmtafe.wa.edu.au::a5635b2d-0737-48a5-9baf-943e68bf5fa9" providerId="AD" clId="Web-{AC177F0B-6AE4-4499-B700-9DAF09FD069B}" dt="2022-10-28T01:37:58.639" v="202" actId="14100"/>
        <pc:sldMkLst>
          <pc:docMk/>
          <pc:sldMk cId="2317522254" sldId="259"/>
        </pc:sldMkLst>
        <pc:spChg chg="del">
          <ac:chgData name="Maryam Shahabi Lotfabadi" userId="S::maryam.shahabilotfabadi@nmtafe.wa.edu.au::a5635b2d-0737-48a5-9baf-943e68bf5fa9" providerId="AD" clId="Web-{AC177F0B-6AE4-4499-B700-9DAF09FD069B}" dt="2022-10-28T01:37:25.575" v="197"/>
          <ac:spMkLst>
            <pc:docMk/>
            <pc:sldMk cId="2317522254" sldId="259"/>
            <ac:spMk id="3" creationId="{CEDCA67A-16D5-041A-8349-B408EE075068}"/>
          </ac:spMkLst>
        </pc:spChg>
        <pc:picChg chg="add mod ord modCrop">
          <ac:chgData name="Maryam Shahabi Lotfabadi" userId="S::maryam.shahabilotfabadi@nmtafe.wa.edu.au::a5635b2d-0737-48a5-9baf-943e68bf5fa9" providerId="AD" clId="Web-{AC177F0B-6AE4-4499-B700-9DAF09FD069B}" dt="2022-10-28T01:37:58.639" v="202" actId="14100"/>
          <ac:picMkLst>
            <pc:docMk/>
            <pc:sldMk cId="2317522254" sldId="259"/>
            <ac:picMk id="4" creationId="{C2AE40C0-D804-2C6E-55A8-AF17A97368D7}"/>
          </ac:picMkLst>
        </pc:picChg>
      </pc:sldChg>
      <pc:sldChg chg="addSp modSp new">
        <pc:chgData name="Maryam Shahabi Lotfabadi" userId="S::maryam.shahabilotfabadi@nmtafe.wa.edu.au::a5635b2d-0737-48a5-9baf-943e68bf5fa9" providerId="AD" clId="Web-{AC177F0B-6AE4-4499-B700-9DAF09FD069B}" dt="2022-10-28T01:49:41.635" v="254" actId="20577"/>
        <pc:sldMkLst>
          <pc:docMk/>
          <pc:sldMk cId="3463325319" sldId="260"/>
        </pc:sldMkLst>
        <pc:spChg chg="mod">
          <ac:chgData name="Maryam Shahabi Lotfabadi" userId="S::maryam.shahabilotfabadi@nmtafe.wa.edu.au::a5635b2d-0737-48a5-9baf-943e68bf5fa9" providerId="AD" clId="Web-{AC177F0B-6AE4-4499-B700-9DAF09FD069B}" dt="2022-10-28T01:45:37.157" v="232" actId="20577"/>
          <ac:spMkLst>
            <pc:docMk/>
            <pc:sldMk cId="3463325319" sldId="260"/>
            <ac:spMk id="2" creationId="{C8690F35-CD69-2A67-CCC3-6DBC81F7E1B4}"/>
          </ac:spMkLst>
        </pc:spChg>
        <pc:spChg chg="mod">
          <ac:chgData name="Maryam Shahabi Lotfabadi" userId="S::maryam.shahabilotfabadi@nmtafe.wa.edu.au::a5635b2d-0737-48a5-9baf-943e68bf5fa9" providerId="AD" clId="Web-{AC177F0B-6AE4-4499-B700-9DAF09FD069B}" dt="2022-10-28T01:49:41.635" v="254" actId="20577"/>
          <ac:spMkLst>
            <pc:docMk/>
            <pc:sldMk cId="3463325319" sldId="260"/>
            <ac:spMk id="3" creationId="{86860AD8-29FC-0E8E-B3C6-2C2F5D5C5795}"/>
          </ac:spMkLst>
        </pc:spChg>
        <pc:picChg chg="add mod modCrop">
          <ac:chgData name="Maryam Shahabi Lotfabadi" userId="S::maryam.shahabilotfabadi@nmtafe.wa.edu.au::a5635b2d-0737-48a5-9baf-943e68bf5fa9" providerId="AD" clId="Web-{AC177F0B-6AE4-4499-B700-9DAF09FD069B}" dt="2022-10-28T01:48:51.445" v="251" actId="1076"/>
          <ac:picMkLst>
            <pc:docMk/>
            <pc:sldMk cId="3463325319" sldId="260"/>
            <ac:picMk id="4" creationId="{2FFC94AC-9718-A13B-D18B-C53AD3E30910}"/>
          </ac:picMkLst>
        </pc:picChg>
      </pc:sldChg>
      <pc:sldChg chg="addSp modSp new">
        <pc:chgData name="Maryam Shahabi Lotfabadi" userId="S::maryam.shahabilotfabadi@nmtafe.wa.edu.au::a5635b2d-0737-48a5-9baf-943e68bf5fa9" providerId="AD" clId="Web-{AC177F0B-6AE4-4499-B700-9DAF09FD069B}" dt="2022-10-28T01:57:08.308" v="323" actId="1076"/>
        <pc:sldMkLst>
          <pc:docMk/>
          <pc:sldMk cId="1702440500" sldId="261"/>
        </pc:sldMkLst>
        <pc:spChg chg="mod">
          <ac:chgData name="Maryam Shahabi Lotfabadi" userId="S::maryam.shahabilotfabadi@nmtafe.wa.edu.au::a5635b2d-0737-48a5-9baf-943e68bf5fa9" providerId="AD" clId="Web-{AC177F0B-6AE4-4499-B700-9DAF09FD069B}" dt="2022-10-28T01:57:02.573" v="322" actId="20577"/>
          <ac:spMkLst>
            <pc:docMk/>
            <pc:sldMk cId="1702440500" sldId="261"/>
            <ac:spMk id="3" creationId="{5C79AE1B-A6D2-FD18-8FAA-475574B96E88}"/>
          </ac:spMkLst>
        </pc:spChg>
        <pc:picChg chg="add mod modCrop">
          <ac:chgData name="Maryam Shahabi Lotfabadi" userId="S::maryam.shahabilotfabadi@nmtafe.wa.edu.au::a5635b2d-0737-48a5-9baf-943e68bf5fa9" providerId="AD" clId="Web-{AC177F0B-6AE4-4499-B700-9DAF09FD069B}" dt="2022-10-28T01:57:08.308" v="323" actId="1076"/>
          <ac:picMkLst>
            <pc:docMk/>
            <pc:sldMk cId="1702440500" sldId="261"/>
            <ac:picMk id="4" creationId="{2C368928-4D87-C8B7-47F0-D9B6E56F0E47}"/>
          </ac:picMkLst>
        </pc:picChg>
      </pc:sldChg>
      <pc:sldChg chg="addSp modSp new">
        <pc:chgData name="Maryam Shahabi Lotfabadi" userId="S::maryam.shahabilotfabadi@nmtafe.wa.edu.au::a5635b2d-0737-48a5-9baf-943e68bf5fa9" providerId="AD" clId="Web-{AC177F0B-6AE4-4499-B700-9DAF09FD069B}" dt="2022-10-28T02:02:13.726" v="353" actId="1076"/>
        <pc:sldMkLst>
          <pc:docMk/>
          <pc:sldMk cId="3608637255" sldId="262"/>
        </pc:sldMkLst>
        <pc:spChg chg="mod">
          <ac:chgData name="Maryam Shahabi Lotfabadi" userId="S::maryam.shahabilotfabadi@nmtafe.wa.edu.au::a5635b2d-0737-48a5-9baf-943e68bf5fa9" providerId="AD" clId="Web-{AC177F0B-6AE4-4499-B700-9DAF09FD069B}" dt="2022-10-28T01:59:09.766" v="327" actId="20577"/>
          <ac:spMkLst>
            <pc:docMk/>
            <pc:sldMk cId="3608637255" sldId="262"/>
            <ac:spMk id="2" creationId="{3DA3B00C-5046-D2C9-ECAD-B6B1920482DA}"/>
          </ac:spMkLst>
        </pc:spChg>
        <pc:spChg chg="mod">
          <ac:chgData name="Maryam Shahabi Lotfabadi" userId="S::maryam.shahabilotfabadi@nmtafe.wa.edu.au::a5635b2d-0737-48a5-9baf-943e68bf5fa9" providerId="AD" clId="Web-{AC177F0B-6AE4-4499-B700-9DAF09FD069B}" dt="2022-10-28T02:01:46.131" v="346" actId="20577"/>
          <ac:spMkLst>
            <pc:docMk/>
            <pc:sldMk cId="3608637255" sldId="262"/>
            <ac:spMk id="3" creationId="{6B5B7C99-5F85-75CA-FFB4-61B55157AE71}"/>
          </ac:spMkLst>
        </pc:spChg>
        <pc:picChg chg="add mod modCrop">
          <ac:chgData name="Maryam Shahabi Lotfabadi" userId="S::maryam.shahabilotfabadi@nmtafe.wa.edu.au::a5635b2d-0737-48a5-9baf-943e68bf5fa9" providerId="AD" clId="Web-{AC177F0B-6AE4-4499-B700-9DAF09FD069B}" dt="2022-10-28T02:02:13.726" v="353" actId="1076"/>
          <ac:picMkLst>
            <pc:docMk/>
            <pc:sldMk cId="3608637255" sldId="262"/>
            <ac:picMk id="4" creationId="{47FFF6EE-7C1F-D958-A7D1-6228FB66CC22}"/>
          </ac:picMkLst>
        </pc:picChg>
      </pc:sldChg>
      <pc:sldChg chg="modSp new">
        <pc:chgData name="Maryam Shahabi Lotfabadi" userId="S::maryam.shahabilotfabadi@nmtafe.wa.edu.au::a5635b2d-0737-48a5-9baf-943e68bf5fa9" providerId="AD" clId="Web-{AC177F0B-6AE4-4499-B700-9DAF09FD069B}" dt="2022-10-28T02:09:13.601" v="358" actId="20577"/>
        <pc:sldMkLst>
          <pc:docMk/>
          <pc:sldMk cId="4275424355" sldId="263"/>
        </pc:sldMkLst>
        <pc:spChg chg="mod">
          <ac:chgData name="Maryam Shahabi Lotfabadi" userId="S::maryam.shahabilotfabadi@nmtafe.wa.edu.au::a5635b2d-0737-48a5-9baf-943e68bf5fa9" providerId="AD" clId="Web-{AC177F0B-6AE4-4499-B700-9DAF09FD069B}" dt="2022-10-28T02:09:13.601" v="358" actId="20577"/>
          <ac:spMkLst>
            <pc:docMk/>
            <pc:sldMk cId="4275424355" sldId="263"/>
            <ac:spMk id="3" creationId="{B5C8C408-7ED8-28B4-C011-E295CAF9B3FF}"/>
          </ac:spMkLst>
        </pc:spChg>
      </pc:sldChg>
    </pc:docChg>
  </pc:docChgLst>
  <pc:docChgLst>
    <pc:chgData name="Maryam Shahabi Lotfabadi" userId="S::maryam.shahabilotfabadi@nmtafe.wa.edu.au::a5635b2d-0737-48a5-9baf-943e68bf5fa9" providerId="AD" clId="Web-{DC9DBC20-3ADD-757E-08CC-5E56CDC3566E}"/>
    <pc:docChg chg="addSld delSld modSld">
      <pc:chgData name="Maryam Shahabi Lotfabadi" userId="S::maryam.shahabilotfabadi@nmtafe.wa.edu.au::a5635b2d-0737-48a5-9baf-943e68bf5fa9" providerId="AD" clId="Web-{DC9DBC20-3ADD-757E-08CC-5E56CDC3566E}" dt="2022-11-04T00:56:53.628" v="334"/>
      <pc:docMkLst>
        <pc:docMk/>
      </pc:docMkLst>
      <pc:sldChg chg="modSp del">
        <pc:chgData name="Maryam Shahabi Lotfabadi" userId="S::maryam.shahabilotfabadi@nmtafe.wa.edu.au::a5635b2d-0737-48a5-9baf-943e68bf5fa9" providerId="AD" clId="Web-{DC9DBC20-3ADD-757E-08CC-5E56CDC3566E}" dt="2022-11-04T00:56:53.628" v="334"/>
        <pc:sldMkLst>
          <pc:docMk/>
          <pc:sldMk cId="4275424355" sldId="263"/>
        </pc:sldMkLst>
        <pc:spChg chg="mod">
          <ac:chgData name="Maryam Shahabi Lotfabadi" userId="S::maryam.shahabilotfabadi@nmtafe.wa.edu.au::a5635b2d-0737-48a5-9baf-943e68bf5fa9" providerId="AD" clId="Web-{DC9DBC20-3ADD-757E-08CC-5E56CDC3566E}" dt="2022-11-04T00:29:20.058" v="50" actId="20577"/>
          <ac:spMkLst>
            <pc:docMk/>
            <pc:sldMk cId="4275424355" sldId="263"/>
            <ac:spMk id="3" creationId="{B5C8C408-7ED8-28B4-C011-E295CAF9B3FF}"/>
          </ac:spMkLst>
        </pc:spChg>
      </pc:sldChg>
      <pc:sldChg chg="modSp new">
        <pc:chgData name="Maryam Shahabi Lotfabadi" userId="S::maryam.shahabilotfabadi@nmtafe.wa.edu.au::a5635b2d-0737-48a5-9baf-943e68bf5fa9" providerId="AD" clId="Web-{DC9DBC20-3ADD-757E-08CC-5E56CDC3566E}" dt="2022-11-04T00:43:25.906" v="269" actId="20577"/>
        <pc:sldMkLst>
          <pc:docMk/>
          <pc:sldMk cId="1914569949" sldId="264"/>
        </pc:sldMkLst>
        <pc:spChg chg="mod">
          <ac:chgData name="Maryam Shahabi Lotfabadi" userId="S::maryam.shahabilotfabadi@nmtafe.wa.edu.au::a5635b2d-0737-48a5-9baf-943e68bf5fa9" providerId="AD" clId="Web-{DC9DBC20-3ADD-757E-08CC-5E56CDC3566E}" dt="2022-11-04T00:38:00.305" v="189" actId="20577"/>
          <ac:spMkLst>
            <pc:docMk/>
            <pc:sldMk cId="1914569949" sldId="264"/>
            <ac:spMk id="2" creationId="{8EE2D926-DAA8-A92A-DC8F-C9AD90779BF1}"/>
          </ac:spMkLst>
        </pc:spChg>
        <pc:spChg chg="mod">
          <ac:chgData name="Maryam Shahabi Lotfabadi" userId="S::maryam.shahabilotfabadi@nmtafe.wa.edu.au::a5635b2d-0737-48a5-9baf-943e68bf5fa9" providerId="AD" clId="Web-{DC9DBC20-3ADD-757E-08CC-5E56CDC3566E}" dt="2022-11-04T00:43:25.906" v="269" actId="20577"/>
          <ac:spMkLst>
            <pc:docMk/>
            <pc:sldMk cId="1914569949" sldId="264"/>
            <ac:spMk id="3" creationId="{E9C28475-710F-7E66-C239-BCDEDFF62371}"/>
          </ac:spMkLst>
        </pc:spChg>
      </pc:sldChg>
      <pc:sldChg chg="modSp new del">
        <pc:chgData name="Maryam Shahabi Lotfabadi" userId="S::maryam.shahabilotfabadi@nmtafe.wa.edu.au::a5635b2d-0737-48a5-9baf-943e68bf5fa9" providerId="AD" clId="Web-{DC9DBC20-3ADD-757E-08CC-5E56CDC3566E}" dt="2022-11-04T00:56:52.378" v="333"/>
        <pc:sldMkLst>
          <pc:docMk/>
          <pc:sldMk cId="3175361696" sldId="265"/>
        </pc:sldMkLst>
        <pc:spChg chg="mod">
          <ac:chgData name="Maryam Shahabi Lotfabadi" userId="S::maryam.shahabilotfabadi@nmtafe.wa.edu.au::a5635b2d-0737-48a5-9baf-943e68bf5fa9" providerId="AD" clId="Web-{DC9DBC20-3ADD-757E-08CC-5E56CDC3566E}" dt="2022-11-04T00:50:33.197" v="332" actId="20577"/>
          <ac:spMkLst>
            <pc:docMk/>
            <pc:sldMk cId="3175361696" sldId="265"/>
            <ac:spMk id="3" creationId="{36BFE2EB-D53A-2D36-3D54-135F677C6B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201375-1FFE-A363-85AB-6632C58614E2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865813" y="0"/>
            <a:ext cx="4889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AU" sz="1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OFFICIAL</a:t>
            </a:r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ZFReB25ZJWs&amp;t=1058s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>
                <a:cs typeface="Calibri Light"/>
              </a:rPr>
              <a:t>Machine learning in Power BI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90650" y="541178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1000" dirty="0">
                <a:ea typeface="+mn-lt"/>
                <a:cs typeface="+mn-lt"/>
                <a:hlinkClick r:id="rId2"/>
              </a:rPr>
              <a:t>https://www.youtube.com/watch?v=ZFReB25ZJWs&amp;t=1058s</a:t>
            </a:r>
            <a:r>
              <a:rPr lang="en-GB" sz="1000" dirty="0">
                <a:ea typeface="+mn-lt"/>
                <a:cs typeface="+mn-lt"/>
              </a:rPr>
              <a:t> 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7B05D-91C3-F68E-3888-7B37DC630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Activity: </a:t>
            </a:r>
            <a:r>
              <a:rPr lang="en-GB" dirty="0">
                <a:ea typeface="+mj-lt"/>
                <a:cs typeface="+mj-lt"/>
              </a:rPr>
              <a:t>Breast Cancer Wisconsin (Diagnostic) Data Set</a:t>
            </a:r>
            <a:r>
              <a:rPr lang="en-GB" dirty="0">
                <a:cs typeface="Calibri Light"/>
              </a:rPr>
              <a:t> 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DDEA7-D418-CB2A-F03B-B61ABF24D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cs typeface="Calibri"/>
              </a:rPr>
              <a:t>Create column chart that shows the distribution of area mean and uses diagnosis on different </a:t>
            </a:r>
            <a:r>
              <a:rPr lang="en-GB" dirty="0" err="1">
                <a:cs typeface="Calibri"/>
              </a:rPr>
              <a:t>colors</a:t>
            </a:r>
            <a:r>
              <a:rPr lang="en-GB" dirty="0">
                <a:cs typeface="Calibri"/>
              </a:rPr>
              <a:t>. </a:t>
            </a:r>
            <a:endParaRPr lang="en-GB" dirty="0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191B757-2E17-FA1D-2323-8FF59DFC11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075" t="3797" r="3763" b="17722"/>
          <a:stretch/>
        </p:blipFill>
        <p:spPr>
          <a:xfrm>
            <a:off x="1518426" y="2820213"/>
            <a:ext cx="8503657" cy="418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960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0C7F7-98EB-2780-FDD2-E45E82D03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Activity: 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923F3-C206-2EA3-0173-3FE849558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cs typeface="Calibri"/>
              </a:rPr>
              <a:t>Create measure number of our instances which is count rows of our table. Also group our area mean and create another stacked column chart. </a:t>
            </a:r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66C4B42-1537-85FB-0C39-D7178BC1C95D}"/>
              </a:ext>
            </a:extLst>
          </p:cNvPr>
          <p:cNvGrpSpPr/>
          <p:nvPr/>
        </p:nvGrpSpPr>
        <p:grpSpPr>
          <a:xfrm>
            <a:off x="833788" y="1291567"/>
            <a:ext cx="10269272" cy="5176214"/>
            <a:chOff x="1005238" y="1472542"/>
            <a:chExt cx="10269272" cy="5176214"/>
          </a:xfrm>
        </p:grpSpPr>
        <p:pic>
          <p:nvPicPr>
            <p:cNvPr id="4" name="Picture 4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84594BC9-4B6F-EC37-49B9-2F60B73726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980" r="3361" b="18408"/>
            <a:stretch/>
          </p:blipFill>
          <p:spPr>
            <a:xfrm>
              <a:off x="1005238" y="1472542"/>
              <a:ext cx="10269272" cy="5176214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DCDB52B-B111-EC8B-8223-B7CDAA0926F6}"/>
                </a:ext>
              </a:extLst>
            </p:cNvPr>
            <p:cNvSpPr/>
            <p:nvPr/>
          </p:nvSpPr>
          <p:spPr>
            <a:xfrm>
              <a:off x="1447800" y="2505075"/>
              <a:ext cx="2124075" cy="54292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B469F91-94B9-9F8E-FB77-42D23F44FA4E}"/>
                </a:ext>
              </a:extLst>
            </p:cNvPr>
            <p:cNvSpPr/>
            <p:nvPr/>
          </p:nvSpPr>
          <p:spPr>
            <a:xfrm>
              <a:off x="3943350" y="4600575"/>
              <a:ext cx="2124075" cy="54292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140B0AF-5778-EB85-0E5E-38C470ABD2D9}"/>
                </a:ext>
              </a:extLst>
            </p:cNvPr>
            <p:cNvSpPr/>
            <p:nvPr/>
          </p:nvSpPr>
          <p:spPr>
            <a:xfrm>
              <a:off x="10058400" y="3086100"/>
              <a:ext cx="1133475" cy="54292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188500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3B6A1-30A9-DFBB-649B-5564C0C80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AE40C0-D804-2C6E-55A8-AF17A9736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5127" t="6752" r="3533" b="17363"/>
          <a:stretch/>
        </p:blipFill>
        <p:spPr>
          <a:xfrm>
            <a:off x="2066925" y="1474787"/>
            <a:ext cx="7505703" cy="5111315"/>
          </a:xfrm>
        </p:spPr>
      </p:pic>
    </p:spTree>
    <p:extLst>
      <p:ext uri="{BB962C8B-B14F-4D97-AF65-F5344CB8AC3E}">
        <p14:creationId xmlns:p14="http://schemas.microsoft.com/office/powerpoint/2010/main" val="2317522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90F35-CD69-2A67-CCC3-6DBC81F7E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Activity: 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60AD8-29FC-0E8E-B3C6-2C2F5D5C5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cs typeface="Calibri"/>
              </a:rPr>
              <a:t>Plotting the rows individually not just grouped. </a:t>
            </a:r>
          </a:p>
          <a:p>
            <a:r>
              <a:rPr lang="en-GB" dirty="0" err="1">
                <a:cs typeface="Calibri"/>
              </a:rPr>
              <a:t>Modeling</a:t>
            </a:r>
            <a:r>
              <a:rPr lang="en-GB" dirty="0">
                <a:cs typeface="Calibri"/>
              </a:rPr>
              <a:t> / new column 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FFC94AC-9718-A13B-D18B-C53AD3E309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44" t="5600" r="21485" b="70400"/>
          <a:stretch/>
        </p:blipFill>
        <p:spPr>
          <a:xfrm>
            <a:off x="1057275" y="2938463"/>
            <a:ext cx="8162931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325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6E3DD-5303-05F7-FF72-B59457D50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9AE1B-A6D2-FD18-8FAA-475574B9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cs typeface="Calibri"/>
              </a:rPr>
              <a:t>Create scatter chart. Like below then from format your visual/ x Axis/ set the range min to –0.1 and max to 1.1   </a:t>
            </a:r>
            <a:endParaRPr lang="en-GB" dirty="0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C368928-4D87-C8B7-47F0-D9B6E56F0E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09" t="6464" r="3529" b="24335"/>
          <a:stretch/>
        </p:blipFill>
        <p:spPr>
          <a:xfrm>
            <a:off x="1114425" y="2805113"/>
            <a:ext cx="9248786" cy="395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440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3B00C-5046-D2C9-ECAD-B6B192048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Activity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B7C99-5F85-75CA-FFB4-61B55157A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cs typeface="Calibri"/>
              </a:rPr>
              <a:t>Add another column : </a:t>
            </a:r>
            <a:r>
              <a:rPr lang="en-GB" dirty="0">
                <a:ea typeface="+mn-lt"/>
                <a:cs typeface="+mn-lt"/>
              </a:rPr>
              <a:t>Jitter = RAND() and create another scatter plot. </a:t>
            </a:r>
            <a:endParaRPr lang="en-GB" dirty="0">
              <a:cs typeface="Calibri"/>
            </a:endParaRPr>
          </a:p>
          <a:p>
            <a:endParaRPr lang="en-GB" dirty="0">
              <a:cs typeface="Calibri"/>
            </a:endParaRP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7FFF6EE-7C1F-D958-A7D1-6228FB66CC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697" t="5603" r="3515" b="16810"/>
          <a:stretch/>
        </p:blipFill>
        <p:spPr>
          <a:xfrm>
            <a:off x="2438400" y="2233613"/>
            <a:ext cx="6467486" cy="459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637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132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Machine learning in Power BI</vt:lpstr>
      <vt:lpstr>Activity: Breast Cancer Wisconsin (Diagnostic) Data Set </vt:lpstr>
      <vt:lpstr>Activity: </vt:lpstr>
      <vt:lpstr>PowerPoint Presentation</vt:lpstr>
      <vt:lpstr>Activity: </vt:lpstr>
      <vt:lpstr>PowerPoint Presentation</vt:lpstr>
      <vt:lpstr>Activity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Maryam Shahabi Lotfabadi</cp:lastModifiedBy>
  <cp:revision>229</cp:revision>
  <dcterms:created xsi:type="dcterms:W3CDTF">2022-10-28T00:47:14Z</dcterms:created>
  <dcterms:modified xsi:type="dcterms:W3CDTF">2023-03-17T07:05:41Z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3ac7e5b-5da2-46c7-8677-8a6b50f7d886_Enabled">
    <vt:lpwstr>true</vt:lpwstr>
  </property>
  <property fmtid="{D5CDD505-2E9C-101B-9397-08002B2CF9AE}" pid="3" name="MSIP_Label_f3ac7e5b-5da2-46c7-8677-8a6b50f7d886_SetDate">
    <vt:lpwstr>2023-03-17T07:05:41Z</vt:lpwstr>
  </property>
  <property fmtid="{D5CDD505-2E9C-101B-9397-08002B2CF9AE}" pid="4" name="MSIP_Label_f3ac7e5b-5da2-46c7-8677-8a6b50f7d886_Method">
    <vt:lpwstr>Standard</vt:lpwstr>
  </property>
  <property fmtid="{D5CDD505-2E9C-101B-9397-08002B2CF9AE}" pid="5" name="MSIP_Label_f3ac7e5b-5da2-46c7-8677-8a6b50f7d886_Name">
    <vt:lpwstr>Official</vt:lpwstr>
  </property>
  <property fmtid="{D5CDD505-2E9C-101B-9397-08002B2CF9AE}" pid="6" name="MSIP_Label_f3ac7e5b-5da2-46c7-8677-8a6b50f7d886_SiteId">
    <vt:lpwstr>218881e8-07ad-4142-87d7-f6b90d17009b</vt:lpwstr>
  </property>
  <property fmtid="{D5CDD505-2E9C-101B-9397-08002B2CF9AE}" pid="7" name="MSIP_Label_f3ac7e5b-5da2-46c7-8677-8a6b50f7d886_ActionId">
    <vt:lpwstr>de985d08-b5c8-495d-8d95-7bc4262d2e1f</vt:lpwstr>
  </property>
  <property fmtid="{D5CDD505-2E9C-101B-9397-08002B2CF9AE}" pid="8" name="MSIP_Label_f3ac7e5b-5da2-46c7-8677-8a6b50f7d886_ContentBits">
    <vt:lpwstr>1</vt:lpwstr>
  </property>
  <property fmtid="{D5CDD505-2E9C-101B-9397-08002B2CF9AE}" pid="9" name="ClassificationContentMarkingHeaderLocations">
    <vt:lpwstr>office theme:8</vt:lpwstr>
  </property>
  <property fmtid="{D5CDD505-2E9C-101B-9397-08002B2CF9AE}" pid="10" name="ClassificationContentMarkingHeaderText">
    <vt:lpwstr>OFFICIAL</vt:lpwstr>
  </property>
</Properties>
</file>

<file path=docProps/thumbnail.jpeg>
</file>